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201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05D47FC-8C6A-4A09-A307-A0C7B87CE604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C89C0B3-E035-44B6-8560-98286404A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7FC-8C6A-4A09-A307-A0C7B87CE604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C0B3-E035-44B6-8560-98286404A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7FC-8C6A-4A09-A307-A0C7B87CE604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C0B3-E035-44B6-8560-98286404A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5D47FC-8C6A-4A09-A307-A0C7B87CE604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89C0B3-E035-44B6-8560-98286404A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05D47FC-8C6A-4A09-A307-A0C7B87CE604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C89C0B3-E035-44B6-8560-98286404A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7FC-8C6A-4A09-A307-A0C7B87CE604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C0B3-E035-44B6-8560-98286404A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7FC-8C6A-4A09-A307-A0C7B87CE604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C0B3-E035-44B6-8560-98286404A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5D47FC-8C6A-4A09-A307-A0C7B87CE604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89C0B3-E035-44B6-8560-98286404A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7FC-8C6A-4A09-A307-A0C7B87CE604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C0B3-E035-44B6-8560-98286404A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5D47FC-8C6A-4A09-A307-A0C7B87CE604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89C0B3-E035-44B6-8560-98286404A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5D47FC-8C6A-4A09-A307-A0C7B87CE604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89C0B3-E035-44B6-8560-98286404A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5D47FC-8C6A-4A09-A307-A0C7B87CE604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89C0B3-E035-44B6-8560-98286404A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2971800" y="2428875"/>
            <a:ext cx="6172200" cy="321468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113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ru-RU" b="1" dirty="0" err="1" smtClean="0"/>
              <a:t>Сафаргалеева</a:t>
            </a:r>
            <a:r>
              <a:rPr lang="ru-RU" b="1" dirty="0" smtClean="0"/>
              <a:t> Э.Р.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908720"/>
            <a:ext cx="6984776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atin typeface="Calibri"/>
                <a:ea typeface="Calibri"/>
                <a:cs typeface="Times New Roman"/>
              </a:rPr>
              <a:t>Внешняя </a:t>
            </a:r>
            <a:r>
              <a:rPr lang="ru-RU" sz="4400" b="1" dirty="0">
                <a:latin typeface="Calibri"/>
                <a:ea typeface="Calibri"/>
                <a:cs typeface="Times New Roman"/>
              </a:rPr>
              <a:t>образовательная среда моего рабочего кабинета</a:t>
            </a:r>
            <a:endParaRPr lang="ru-RU" sz="4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575F6D"/>
                </a:solidFill>
              </a:rPr>
              <a:t>Уголок здоровья</a:t>
            </a:r>
            <a:endParaRPr lang="ru-RU" dirty="0"/>
          </a:p>
        </p:txBody>
      </p:sp>
      <p:pic>
        <p:nvPicPr>
          <p:cNvPr id="7170" name="Picture 2" descr="C:\Users\Альфред\Desktop\ос\DSCN07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917" y="1600200"/>
            <a:ext cx="6498166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26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575F6D"/>
                </a:solidFill>
              </a:rPr>
              <a:t>Уголок ПДД</a:t>
            </a:r>
            <a:endParaRPr lang="ru-RU" dirty="0"/>
          </a:p>
        </p:txBody>
      </p:sp>
      <p:pic>
        <p:nvPicPr>
          <p:cNvPr id="8194" name="Picture 2" descr="C:\Users\Альфред\Desktop\ос\DSCN07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00200"/>
            <a:ext cx="5112567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72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575F6D"/>
                </a:solidFill>
              </a:rPr>
              <a:t>Озеленение класса</a:t>
            </a:r>
            <a:endParaRPr lang="ru-RU" dirty="0"/>
          </a:p>
        </p:txBody>
      </p:sp>
      <p:pic>
        <p:nvPicPr>
          <p:cNvPr id="3074" name="Picture 2" descr="C:\Users\школа\Desktop\Новая папка (2)\DSCN07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37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575F6D"/>
                </a:solidFill>
              </a:rPr>
              <a:t>Экспериментальная «площадка»</a:t>
            </a:r>
            <a:endParaRPr lang="ru-RU" dirty="0"/>
          </a:p>
        </p:txBody>
      </p:sp>
      <p:pic>
        <p:nvPicPr>
          <p:cNvPr id="4098" name="Picture 2" descr="C:\Users\школа\Desktop\Новая папка (2)\DSCN07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390" y="1600200"/>
            <a:ext cx="3655219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46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575F6D"/>
                </a:solidFill>
              </a:rPr>
              <a:t>Библиотечка </a:t>
            </a:r>
            <a:br>
              <a:rPr lang="ru-RU" b="1" dirty="0" smtClean="0">
                <a:solidFill>
                  <a:srgbClr val="575F6D"/>
                </a:solidFill>
              </a:rPr>
            </a:br>
            <a:r>
              <a:rPr lang="ru-RU" b="1" dirty="0" smtClean="0">
                <a:solidFill>
                  <a:srgbClr val="575F6D"/>
                </a:solidFill>
              </a:rPr>
              <a:t>детских книг и журналов</a:t>
            </a:r>
            <a:endParaRPr lang="ru-RU" dirty="0"/>
          </a:p>
        </p:txBody>
      </p:sp>
      <p:pic>
        <p:nvPicPr>
          <p:cNvPr id="9218" name="Picture 2" descr="C:\Users\Альфред\Desktop\ос\DSCN07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917" y="1600200"/>
            <a:ext cx="6498166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11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575F6D"/>
                </a:solidFill>
              </a:rPr>
              <a:t>Детские творческие работы</a:t>
            </a:r>
            <a:endParaRPr lang="ru-RU" dirty="0"/>
          </a:p>
        </p:txBody>
      </p:sp>
      <p:pic>
        <p:nvPicPr>
          <p:cNvPr id="10242" name="Picture 2" descr="C:\Users\Альфред\Desktop\ос\DSCN07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917" y="1600200"/>
            <a:ext cx="6498166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03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Альфред\Desktop\ос\DSCN07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916" y="404664"/>
            <a:ext cx="7302491" cy="606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89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льфред\Desktop\ос\DSCN07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916" y="548680"/>
            <a:ext cx="7014459" cy="59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5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</a:rPr>
              <a:t>Игровая зона</a:t>
            </a:r>
            <a:b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4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школа\Desktop\Новая папка (2)\DSCN07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7201984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B32C16">
                    <a:lumMod val="75000"/>
                  </a:srgbClr>
                </a:solidFill>
              </a:rPr>
              <a:t>Учебная </a:t>
            </a:r>
            <a:r>
              <a:rPr lang="ru-RU" sz="4000" b="1" i="1" dirty="0">
                <a:solidFill>
                  <a:srgbClr val="B32C16">
                    <a:lumMod val="75000"/>
                  </a:srgbClr>
                </a:solidFill>
              </a:rPr>
              <a:t>зона</a:t>
            </a:r>
            <a:endParaRPr lang="ru-RU" sz="3200" b="1" dirty="0"/>
          </a:p>
        </p:txBody>
      </p:sp>
      <p:pic>
        <p:nvPicPr>
          <p:cNvPr id="2050" name="Picture 2" descr="C:\Users\школа\Desktop\Новая папка (2)\DSCN073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916232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1944216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600"/>
              </a:spcBef>
            </a:pPr>
            <a:r>
              <a:rPr lang="ru-RU" sz="4000" b="1" i="1" dirty="0" smtClean="0">
                <a:solidFill>
                  <a:srgbClr val="B32C16">
                    <a:lumMod val="75000"/>
                  </a:srgbClr>
                </a:solidFill>
              </a:rPr>
              <a:t/>
            </a:r>
            <a:br>
              <a:rPr lang="ru-RU" sz="4000" b="1" i="1" dirty="0" smtClean="0">
                <a:solidFill>
                  <a:srgbClr val="B32C16">
                    <a:lumMod val="75000"/>
                  </a:srgbClr>
                </a:solidFill>
              </a:rPr>
            </a:br>
            <a:r>
              <a:rPr lang="ru-RU" sz="4000" b="1" i="1" dirty="0">
                <a:solidFill>
                  <a:srgbClr val="B32C16">
                    <a:lumMod val="75000"/>
                  </a:srgbClr>
                </a:solidFill>
              </a:rPr>
              <a:t/>
            </a:r>
            <a:br>
              <a:rPr lang="ru-RU" sz="4000" b="1" i="1" dirty="0">
                <a:solidFill>
                  <a:srgbClr val="B32C16">
                    <a:lumMod val="75000"/>
                  </a:srgbClr>
                </a:solidFill>
              </a:rPr>
            </a:br>
            <a:r>
              <a:rPr lang="ru-RU" sz="4000" b="1" i="1" dirty="0" smtClean="0">
                <a:solidFill>
                  <a:srgbClr val="B32C16">
                    <a:lumMod val="75000"/>
                  </a:srgbClr>
                </a:solidFill>
              </a:rPr>
              <a:t/>
            </a:r>
            <a:br>
              <a:rPr lang="ru-RU" sz="4000" b="1" i="1" dirty="0" smtClean="0">
                <a:solidFill>
                  <a:srgbClr val="B32C16">
                    <a:lumMod val="75000"/>
                  </a:srgbClr>
                </a:solidFill>
              </a:rPr>
            </a:br>
            <a:r>
              <a:rPr lang="ru-RU" sz="4000" b="1" i="1" dirty="0" smtClean="0">
                <a:solidFill>
                  <a:srgbClr val="B32C16">
                    <a:lumMod val="75000"/>
                  </a:srgbClr>
                </a:solidFill>
              </a:rPr>
              <a:t>Информационная зона</a:t>
            </a:r>
            <a:br>
              <a:rPr lang="ru-RU" sz="4000" b="1" i="1" dirty="0" smtClean="0">
                <a:solidFill>
                  <a:srgbClr val="B32C16">
                    <a:lumMod val="75000"/>
                  </a:srgbClr>
                </a:solidFill>
              </a:rPr>
            </a:br>
            <a:r>
              <a:rPr lang="ru-RU" sz="3200" b="1" cap="none" dirty="0" smtClean="0">
                <a:solidFill>
                  <a:srgbClr val="575F6D"/>
                </a:solidFill>
                <a:ea typeface="+mn-ea"/>
                <a:cs typeface="+mn-cs"/>
              </a:rPr>
              <a:t>Учебно- </a:t>
            </a:r>
            <a:r>
              <a:rPr lang="ru-RU" sz="3200" b="1" cap="none" dirty="0">
                <a:solidFill>
                  <a:srgbClr val="575F6D"/>
                </a:solidFill>
                <a:ea typeface="+mn-ea"/>
                <a:cs typeface="+mn-cs"/>
              </a:rPr>
              <a:t>информационные стенды</a:t>
            </a:r>
            <a:br>
              <a:rPr lang="ru-RU" sz="3200" b="1" cap="none" dirty="0">
                <a:solidFill>
                  <a:srgbClr val="575F6D"/>
                </a:solidFill>
                <a:ea typeface="+mn-ea"/>
                <a:cs typeface="+mn-cs"/>
              </a:rPr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1026" name="Picture 2" descr="C:\Users\Альфред\Desktop\ос\DSCN0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2728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476672"/>
            <a:ext cx="6172200" cy="121444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75656" y="404664"/>
            <a:ext cx="7344816" cy="1008112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r>
              <a:rPr lang="ru-RU" sz="9000" dirty="0" smtClean="0"/>
              <a:t>Учебно- информационные стенды</a:t>
            </a:r>
            <a:endParaRPr lang="ru-RU" sz="9000" dirty="0"/>
          </a:p>
        </p:txBody>
      </p:sp>
      <p:pic>
        <p:nvPicPr>
          <p:cNvPr id="2051" name="Picture 3" descr="C:\Users\Альфред\Desktop\ос\DSCN0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91276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072494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Тематические информационные стенды</a:t>
            </a:r>
            <a:endParaRPr lang="ru-RU" b="1" dirty="0"/>
          </a:p>
        </p:txBody>
      </p:sp>
      <p:pic>
        <p:nvPicPr>
          <p:cNvPr id="3075" name="Picture 3" descr="C:\Users\Альфред\Desktop\ос\DSCN07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916" y="1600200"/>
            <a:ext cx="7374499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ьфред\Desktop\ос\DSCN07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208911" cy="59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58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575F6D"/>
                </a:solidFill>
              </a:rPr>
              <a:t>Постоянные стенды</a:t>
            </a:r>
            <a:br>
              <a:rPr lang="ru-RU" b="1" dirty="0" smtClean="0">
                <a:solidFill>
                  <a:srgbClr val="575F6D"/>
                </a:solidFill>
              </a:rPr>
            </a:br>
            <a:r>
              <a:rPr lang="ru-RU" b="1" dirty="0" smtClean="0">
                <a:solidFill>
                  <a:srgbClr val="575F6D"/>
                </a:solidFill>
              </a:rPr>
              <a:t>«Символы России»</a:t>
            </a:r>
            <a:endParaRPr lang="ru-RU" sz="4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Альфред\Desktop\ос\DSCN07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00200"/>
            <a:ext cx="5544615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575F6D"/>
                </a:solidFill>
              </a:rPr>
              <a:t>Классный уголок</a:t>
            </a:r>
            <a:endParaRPr lang="ru-RU" dirty="0"/>
          </a:p>
        </p:txBody>
      </p:sp>
      <p:pic>
        <p:nvPicPr>
          <p:cNvPr id="6146" name="Picture 2" descr="C:\Users\Альфред\Desktop\ос\DSCN07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917" y="1600200"/>
            <a:ext cx="6498166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125</TotalTime>
  <Words>37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 </vt:lpstr>
      <vt:lpstr>Игровая зона </vt:lpstr>
      <vt:lpstr>Учебная зона</vt:lpstr>
      <vt:lpstr>   Информационная зона Учебно- информационные стенды  </vt:lpstr>
      <vt:lpstr> </vt:lpstr>
      <vt:lpstr>Тематические информационные стенды</vt:lpstr>
      <vt:lpstr>Слайд 7</vt:lpstr>
      <vt:lpstr>Постоянные стенды «Символы России»</vt:lpstr>
      <vt:lpstr>Классный уголок</vt:lpstr>
      <vt:lpstr>Уголок здоровья</vt:lpstr>
      <vt:lpstr>Уголок ПДД</vt:lpstr>
      <vt:lpstr>Озеленение класса</vt:lpstr>
      <vt:lpstr>Экспериментальная «площадка»</vt:lpstr>
      <vt:lpstr>Библиотечка  детских книг и журналов</vt:lpstr>
      <vt:lpstr>Детские творческие работы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БУКЕТ </dc:title>
  <dc:creator>Admin</dc:creator>
  <cp:lastModifiedBy>школа</cp:lastModifiedBy>
  <cp:revision>14</cp:revision>
  <dcterms:created xsi:type="dcterms:W3CDTF">2014-03-28T16:56:10Z</dcterms:created>
  <dcterms:modified xsi:type="dcterms:W3CDTF">2017-03-02T06:44:18Z</dcterms:modified>
</cp:coreProperties>
</file>